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3" r:id="rId4"/>
    <p:sldId id="266" r:id="rId5"/>
    <p:sldId id="268" r:id="rId6"/>
    <p:sldId id="267" r:id="rId7"/>
    <p:sldId id="269" r:id="rId8"/>
    <p:sldId id="262" r:id="rId9"/>
    <p:sldId id="257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9526FD-1F14-4B7F-B1EF-0FC408CC3796}" type="doc">
      <dgm:prSet loTypeId="urn:microsoft.com/office/officeart/2005/8/layout/rings+Icon" loCatId="officeonline" qsTypeId="urn:microsoft.com/office/officeart/2009/2/quickstyle/3d8" qsCatId="3D" csTypeId="urn:microsoft.com/office/officeart/2005/8/colors/accent1_2" csCatId="accent1" phldr="1"/>
      <dgm:spPr/>
    </dgm:pt>
    <dgm:pt modelId="{BA56410C-03D4-451A-AB95-4EE0EA289057}" type="pres">
      <dgm:prSet presAssocID="{A49526FD-1F14-4B7F-B1EF-0FC408CC3796}" presName="Name0" presStyleCnt="0">
        <dgm:presLayoutVars>
          <dgm:chMax val="7"/>
          <dgm:dir/>
          <dgm:resizeHandles val="exact"/>
        </dgm:presLayoutVars>
      </dgm:prSet>
      <dgm:spPr/>
    </dgm:pt>
  </dgm:ptLst>
  <dgm:cxnLst>
    <dgm:cxn modelId="{0CDB9D6F-8F31-4DFB-A837-4477F54FE1FD}" type="presOf" srcId="{A49526FD-1F14-4B7F-B1EF-0FC408CC3796}" destId="{BA56410C-03D4-451A-AB95-4EE0EA289057}" srcOrd="0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A26AB-2897-4EFE-901F-82D5E0DA2880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6311B-BF1D-4DFE-A535-3FA5A2B7C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2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C9A8-C704-4A57-A64C-03BB89C4B6B8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444B-E657-437E-8385-170D4D60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5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C9A8-C704-4A57-A64C-03BB89C4B6B8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444B-E657-437E-8385-170D4D60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4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C9A8-C704-4A57-A64C-03BB89C4B6B8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444B-E657-437E-8385-170D4D60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6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C9A8-C704-4A57-A64C-03BB89C4B6B8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444B-E657-437E-8385-170D4D60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6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C9A8-C704-4A57-A64C-03BB89C4B6B8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444B-E657-437E-8385-170D4D60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8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C9A8-C704-4A57-A64C-03BB89C4B6B8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444B-E657-437E-8385-170D4D60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1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C9A8-C704-4A57-A64C-03BB89C4B6B8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444B-E657-437E-8385-170D4D60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5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C9A8-C704-4A57-A64C-03BB89C4B6B8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444B-E657-437E-8385-170D4D60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2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C9A8-C704-4A57-A64C-03BB89C4B6B8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444B-E657-437E-8385-170D4D60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2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C9A8-C704-4A57-A64C-03BB89C4B6B8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444B-E657-437E-8385-170D4D60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7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C9A8-C704-4A57-A64C-03BB89C4B6B8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444B-E657-437E-8385-170D4D60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5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8C9A8-C704-4A57-A64C-03BB89C4B6B8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E444B-E657-437E-8385-170D4D60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9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-838200" y="2209800"/>
            <a:ext cx="967047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Make a table</a:t>
            </a:r>
            <a:endParaRPr lang="en-US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7" name="Picture 3" descr="C:\Users\Sylvia\AppData\Local\Microsoft\Windows\Temporary Internet Files\Content.IE5\WJIAJCXC\MC90024067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41471"/>
            <a:ext cx="2286000" cy="1959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14900" r="5964" b="14974"/>
          <a:stretch/>
        </p:blipFill>
        <p:spPr bwMode="auto">
          <a:xfrm>
            <a:off x="5831290" y="50181"/>
            <a:ext cx="3229583" cy="81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243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381000" y="6400800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/>
              <a:t>Answer</a:t>
            </a:r>
            <a:r>
              <a:rPr lang="en-US" dirty="0" smtClean="0"/>
              <a:t>: 12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09600" y="1413064"/>
            <a:ext cx="8001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	Rachel has 5 more cookies than Ella. Ella has 6 more cookies than Bob. Bob has less than 6 cookies.  Together they all have 20 cookies. How many cookies does Rachel have?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14900" r="5964" b="14974"/>
          <a:stretch/>
        </p:blipFill>
        <p:spPr bwMode="auto">
          <a:xfrm>
            <a:off x="5831290" y="50181"/>
            <a:ext cx="3229583" cy="81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798653"/>
              </p:ext>
            </p:extLst>
          </p:nvPr>
        </p:nvGraphicFramePr>
        <p:xfrm>
          <a:off x="2971800" y="3672677"/>
          <a:ext cx="4114800" cy="746922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  <a:gridCol w="1028700"/>
                <a:gridCol w="1028700"/>
              </a:tblGrid>
              <a:tr h="3734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Rachel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22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381000" y="6400800"/>
            <a:ext cx="13217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/>
              <a:t>Answer</a:t>
            </a:r>
            <a:r>
              <a:rPr lang="en-US" dirty="0" smtClean="0"/>
              <a:t>: 11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81000" y="1413064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Ted had 10 more catches than Michael. Michael had 1 more catch than Henry. Henry had 5 less than Jim. Jim had less than 12. Altogether they had 41 catches. How many did Jim have?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86200"/>
            <a:ext cx="5292342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14900" r="5964" b="14974"/>
          <a:stretch/>
        </p:blipFill>
        <p:spPr bwMode="auto">
          <a:xfrm>
            <a:off x="5831290" y="50181"/>
            <a:ext cx="3229583" cy="81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83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381000" y="6400800"/>
            <a:ext cx="1210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/>
              <a:t>Answer</a:t>
            </a:r>
            <a:r>
              <a:rPr lang="en-US" dirty="0" smtClean="0"/>
              <a:t>: 6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0482604"/>
              </p:ext>
            </p:extLst>
          </p:nvPr>
        </p:nvGraphicFramePr>
        <p:xfrm>
          <a:off x="1676400" y="3733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14900" r="5964" b="14974"/>
          <a:stretch/>
        </p:blipFill>
        <p:spPr bwMode="auto">
          <a:xfrm>
            <a:off x="5831290" y="50181"/>
            <a:ext cx="3229583" cy="81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8200" y="899447"/>
            <a:ext cx="7772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Bob has 2 cards less than Robert. John has 13 more cards than Robert. They have 35 altogether. How many cards does Bob have?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91000"/>
            <a:ext cx="5362906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519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381000" y="6400800"/>
            <a:ext cx="1210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/>
              <a:t>Answer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1166843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	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Maisy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has 8 more cookies than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Quinlyn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Alister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has 5 more than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Quinlyn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Quinlyn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has more than 3 cookies. Altogether there are 28 cookies. How many cookies does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Quinlyn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have?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85482"/>
            <a:ext cx="4622224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14900" r="5964" b="14974"/>
          <a:stretch/>
        </p:blipFill>
        <p:spPr bwMode="auto">
          <a:xfrm>
            <a:off x="5831290" y="50181"/>
            <a:ext cx="3229583" cy="81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67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381000" y="6400800"/>
            <a:ext cx="1210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/>
              <a:t>Answer</a:t>
            </a:r>
            <a:r>
              <a:rPr lang="en-US" dirty="0" smtClean="0"/>
              <a:t>: 9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41854" y="1659285"/>
            <a:ext cx="73401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Will has less than 10 candies. James has 5 less than Will. Jackson has 6 less than Will. They have 16 candies altogether. How many candies does Will have?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038600"/>
            <a:ext cx="4986562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14900" r="5964" b="14974"/>
          <a:stretch/>
        </p:blipFill>
        <p:spPr bwMode="auto">
          <a:xfrm>
            <a:off x="5831290" y="50181"/>
            <a:ext cx="3229583" cy="81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94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381000" y="6400800"/>
            <a:ext cx="13217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/>
              <a:t>Answer</a:t>
            </a:r>
            <a:r>
              <a:rPr lang="en-US" dirty="0" smtClean="0"/>
              <a:t>: 11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1166843"/>
            <a:ext cx="75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	Kate has 5 less cookies than Ellen. Libby has 7 less cookies than Ellen. Ellen has more than 8 cookies. If you add their cookies altogether there </a:t>
            </a: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would be 21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How many cookies does Ellen have?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86200"/>
            <a:ext cx="4999548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14900" r="5964" b="14974"/>
          <a:stretch/>
        </p:blipFill>
        <p:spPr bwMode="auto">
          <a:xfrm>
            <a:off x="5831290" y="50181"/>
            <a:ext cx="3229583" cy="81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84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381000" y="6400800"/>
            <a:ext cx="14029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/>
              <a:t>Answer: 10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33400" y="1905506"/>
            <a:ext cx="7696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	Ally has 9 more candies than Riley. Rosetta has 6 more than Riley. They have 45 altogether. How many candies does Riley have?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03" y="3505200"/>
            <a:ext cx="5754197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14900" r="5964" b="14974"/>
          <a:stretch/>
        </p:blipFill>
        <p:spPr bwMode="auto">
          <a:xfrm>
            <a:off x="5831290" y="50181"/>
            <a:ext cx="3229583" cy="81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26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381000" y="6400800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/>
              <a:t>Answer</a:t>
            </a:r>
            <a:r>
              <a:rPr lang="en-US" dirty="0" smtClean="0"/>
              <a:t>: 12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81000" y="1166843"/>
            <a:ext cx="7848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	James has 3 less games than Jackson. Andrew has 2 less games than Jackson. Jackson has more than 10 games. The boys have 31 games altogether. How many games does Jackson have?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86200"/>
            <a:ext cx="4622224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14900" r="5964" b="14974"/>
          <a:stretch/>
        </p:blipFill>
        <p:spPr bwMode="auto">
          <a:xfrm>
            <a:off x="5831290" y="50181"/>
            <a:ext cx="3229583" cy="81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72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381000" y="6400800"/>
            <a:ext cx="1210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/>
              <a:t>Answer</a:t>
            </a:r>
            <a:r>
              <a:rPr lang="en-US" dirty="0" smtClean="0"/>
              <a:t>: </a:t>
            </a:r>
            <a:r>
              <a:rPr lang="en-US" dirty="0"/>
              <a:t>2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1166843"/>
            <a:ext cx="7391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	John has 10 more pencils than George. Joe has 7 more pencils than George. George has less than 7 pencils. The total number of pencils they have altogether is 23. How many pencils does George have?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75" y="3962400"/>
            <a:ext cx="5754197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14900" r="5964" b="14974"/>
          <a:stretch/>
        </p:blipFill>
        <p:spPr bwMode="auto">
          <a:xfrm>
            <a:off x="5831290" y="50181"/>
            <a:ext cx="3229583" cy="81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17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381000" y="6400800"/>
            <a:ext cx="1210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/>
              <a:t>Answer</a:t>
            </a:r>
            <a:r>
              <a:rPr lang="en-US" dirty="0" smtClean="0"/>
              <a:t>: 8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1166843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	James has 5 more candy bars than Will. Samuel has 4 more candy bars than Will. Will has more than 5 candy bars. The boys have 33 candy bars altogether. How many candy bars does Will have?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38" y="3886200"/>
            <a:ext cx="4999548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14900" r="5964" b="14974"/>
          <a:stretch/>
        </p:blipFill>
        <p:spPr bwMode="auto">
          <a:xfrm>
            <a:off x="5831290" y="50181"/>
            <a:ext cx="3229583" cy="81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2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144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Sylvia</dc:creator>
  <cp:lastModifiedBy>Owner</cp:lastModifiedBy>
  <cp:revision>57</cp:revision>
  <dcterms:created xsi:type="dcterms:W3CDTF">2011-08-22T00:52:31Z</dcterms:created>
  <dcterms:modified xsi:type="dcterms:W3CDTF">2013-08-04T20:21:00Z</dcterms:modified>
</cp:coreProperties>
</file>